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6" r:id="rId6"/>
    <p:sldId id="265" r:id="rId7"/>
    <p:sldId id="268" r:id="rId8"/>
    <p:sldId id="259" r:id="rId9"/>
    <p:sldId id="269" r:id="rId10"/>
    <p:sldId id="270" r:id="rId11"/>
    <p:sldId id="267"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21" d="100"/>
          <a:sy n="121" d="100"/>
        </p:scale>
        <p:origin x="1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9990" y="2427315"/>
            <a:ext cx="7766936" cy="1041629"/>
          </a:xfrm>
        </p:spPr>
        <p:txBody>
          <a:bodyPr/>
          <a:lstStyle/>
          <a:p>
            <a:pPr algn="ctr"/>
            <a:r>
              <a:rPr lang="en-US" dirty="0"/>
              <a:t>Ewing Young Park</a:t>
            </a:r>
          </a:p>
        </p:txBody>
      </p:sp>
      <p:sp>
        <p:nvSpPr>
          <p:cNvPr id="3" name="Subtitle 2"/>
          <p:cNvSpPr>
            <a:spLocks noGrp="1"/>
          </p:cNvSpPr>
          <p:nvPr>
            <p:ph type="subTitle" idx="1"/>
          </p:nvPr>
        </p:nvSpPr>
        <p:spPr>
          <a:xfrm>
            <a:off x="999990" y="3732051"/>
            <a:ext cx="7766936" cy="1096899"/>
          </a:xfrm>
        </p:spPr>
        <p:txBody>
          <a:bodyPr>
            <a:normAutofit/>
          </a:bodyPr>
          <a:lstStyle/>
          <a:p>
            <a:pPr algn="ctr"/>
            <a:r>
              <a:rPr lang="en-US" sz="2800" dirty="0">
                <a:solidFill>
                  <a:srgbClr val="0070C0"/>
                </a:solidFill>
              </a:rPr>
              <a:t>Ewing Young Park Trail Bridge Proposal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895" y="614992"/>
            <a:ext cx="2369127" cy="1646070"/>
          </a:xfrm>
          <a:prstGeom prst="rect">
            <a:avLst/>
          </a:prstGeom>
        </p:spPr>
      </p:pic>
    </p:spTree>
    <p:extLst>
      <p:ext uri="{BB962C8B-B14F-4D97-AF65-F5344CB8AC3E}">
        <p14:creationId xmlns:p14="http://schemas.microsoft.com/office/powerpoint/2010/main" val="245696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Content Placeholder 2"/>
          <p:cNvSpPr txBox="1">
            <a:spLocks/>
          </p:cNvSpPr>
          <p:nvPr/>
        </p:nvSpPr>
        <p:spPr>
          <a:xfrm>
            <a:off x="554299" y="3810000"/>
            <a:ext cx="8596668" cy="36331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US" dirty="0"/>
          </a:p>
        </p:txBody>
      </p:sp>
      <p:sp>
        <p:nvSpPr>
          <p:cNvPr id="5" name="TextBox 4"/>
          <p:cNvSpPr txBox="1"/>
          <p:nvPr/>
        </p:nvSpPr>
        <p:spPr>
          <a:xfrm>
            <a:off x="630499" y="4400550"/>
            <a:ext cx="8596668" cy="1477328"/>
          </a:xfrm>
          <a:prstGeom prst="rect">
            <a:avLst/>
          </a:prstGeom>
          <a:noFill/>
        </p:spPr>
        <p:txBody>
          <a:bodyPr wrap="square" rtlCol="0">
            <a:spAutoFit/>
          </a:bodyPr>
          <a:lstStyle/>
          <a:p>
            <a:r>
              <a:rPr lang="en-US" dirty="0"/>
              <a:t>Chehalem Creek has been identified as a spawning ground for Chinook salmon and is home to black-tailed deer, skunk, raccoon, opossum and coyote. Various local bird populations include scrub jays, orioles, goldfinch, hummingbirds, songbirds, woodpeckers, red-tailed hawk and heron.</a:t>
            </a:r>
          </a:p>
          <a:p>
            <a:endParaRPr lang="en-US" dirty="0"/>
          </a:p>
        </p:txBody>
      </p:sp>
    </p:spTree>
    <p:extLst>
      <p:ext uri="{BB962C8B-B14F-4D97-AF65-F5344CB8AC3E}">
        <p14:creationId xmlns:p14="http://schemas.microsoft.com/office/powerpoint/2010/main" val="8829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p:cNvSpPr>
            <a:spLocks noGrp="1"/>
          </p:cNvSpPr>
          <p:nvPr>
            <p:ph idx="1"/>
          </p:nvPr>
        </p:nvSpPr>
        <p:spPr>
          <a:xfrm>
            <a:off x="352425" y="3352800"/>
            <a:ext cx="9391649" cy="3505200"/>
          </a:xfrm>
        </p:spPr>
        <p:txBody>
          <a:bodyPr>
            <a:normAutofit lnSpcReduction="10000"/>
          </a:bodyPr>
          <a:lstStyle/>
          <a:p>
            <a:pPr lvl="0"/>
            <a:r>
              <a:rPr lang="en-US" dirty="0"/>
              <a:t>Disc Golfers go to the course almost every weekday, even in the rain, as long as it is not too wet.  </a:t>
            </a:r>
          </a:p>
          <a:p>
            <a:pPr lvl="0"/>
            <a:r>
              <a:rPr lang="en-US" dirty="0"/>
              <a:t>People who don’t play disc golf still use the course to walk on, as well as hiking the dedicated trails.   </a:t>
            </a:r>
          </a:p>
          <a:p>
            <a:pPr lvl="0"/>
            <a:r>
              <a:rPr lang="en-US" dirty="0"/>
              <a:t>There is </a:t>
            </a:r>
            <a:r>
              <a:rPr lang="en-US" b="1" dirty="0"/>
              <a:t>documented community support </a:t>
            </a:r>
            <a:r>
              <a:rPr lang="en-US" dirty="0"/>
              <a:t>for the expansion of the disc golf course to 18 holes, using the entire park property. </a:t>
            </a:r>
          </a:p>
          <a:p>
            <a:pPr lvl="0"/>
            <a:r>
              <a:rPr lang="en-US" dirty="0"/>
              <a:t>Expansion would give variety to the disc golf community and access to the entire parkland. </a:t>
            </a:r>
          </a:p>
          <a:p>
            <a:pPr lvl="0"/>
            <a:r>
              <a:rPr lang="en-US" dirty="0"/>
              <a:t>This would be a low impact use, since extending trails across the creek despite it being in a potential floodplain would not present an issue to users.   </a:t>
            </a:r>
          </a:p>
          <a:p>
            <a:pPr lvl="0"/>
            <a:r>
              <a:rPr lang="en-US" dirty="0"/>
              <a:t>It would allow disc golfers to market more tournaments, resulting in increased usage. </a:t>
            </a:r>
          </a:p>
        </p:txBody>
      </p:sp>
    </p:spTree>
    <p:extLst>
      <p:ext uri="{BB962C8B-B14F-4D97-AF65-F5344CB8AC3E}">
        <p14:creationId xmlns:p14="http://schemas.microsoft.com/office/powerpoint/2010/main" val="10779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project state and end dates </a:t>
            </a:r>
          </a:p>
        </p:txBody>
      </p:sp>
      <p:sp>
        <p:nvSpPr>
          <p:cNvPr id="3" name="Content Placeholder 2"/>
          <p:cNvSpPr>
            <a:spLocks noGrp="1"/>
          </p:cNvSpPr>
          <p:nvPr>
            <p:ph idx="1"/>
          </p:nvPr>
        </p:nvSpPr>
        <p:spPr/>
        <p:txBody>
          <a:bodyPr/>
          <a:lstStyle/>
          <a:p>
            <a:r>
              <a:rPr lang="en-US" dirty="0"/>
              <a:t>Environmental Site analysis and Master Plan: Completed March 2019</a:t>
            </a:r>
          </a:p>
          <a:p>
            <a:r>
              <a:rPr lang="en-US" dirty="0"/>
              <a:t>Preliminary discussions with City of Newberg and Yamhill County Planning Departments: 2018 - present</a:t>
            </a:r>
          </a:p>
          <a:p>
            <a:r>
              <a:rPr lang="en-US" dirty="0"/>
              <a:t>Construction dates: 2021 - 2022</a:t>
            </a:r>
          </a:p>
          <a:p>
            <a:r>
              <a:rPr lang="en-US" dirty="0"/>
              <a:t>Location: Ewing Young Park, 1201 South Blaine Street, </a:t>
            </a:r>
            <a:r>
              <a:rPr lang="en-US"/>
              <a:t>Newberg OR </a:t>
            </a:r>
            <a:endParaRPr lang="en-US" dirty="0"/>
          </a:p>
          <a:p>
            <a:r>
              <a:rPr lang="en-US" dirty="0"/>
              <a:t>Map Tax Lot: R 3219 00700 </a:t>
            </a:r>
          </a:p>
          <a:p>
            <a:endParaRPr lang="en-US" dirty="0"/>
          </a:p>
          <a:p>
            <a:endParaRPr lang="en-US" dirty="0"/>
          </a:p>
        </p:txBody>
      </p:sp>
    </p:spTree>
    <p:extLst>
      <p:ext uri="{BB962C8B-B14F-4D97-AF65-F5344CB8AC3E}">
        <p14:creationId xmlns:p14="http://schemas.microsoft.com/office/powerpoint/2010/main" val="32250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Project Description</a:t>
            </a:r>
            <a:endParaRPr lang="en-US" dirty="0"/>
          </a:p>
        </p:txBody>
      </p:sp>
      <p:sp>
        <p:nvSpPr>
          <p:cNvPr id="3" name="Content Placeholder 2"/>
          <p:cNvSpPr>
            <a:spLocks noGrp="1"/>
          </p:cNvSpPr>
          <p:nvPr>
            <p:ph idx="1"/>
          </p:nvPr>
        </p:nvSpPr>
        <p:spPr>
          <a:xfrm>
            <a:off x="677334" y="1600201"/>
            <a:ext cx="8596668" cy="4441162"/>
          </a:xfrm>
        </p:spPr>
        <p:txBody>
          <a:bodyPr/>
          <a:lstStyle/>
          <a:p>
            <a:r>
              <a:rPr lang="en-US" dirty="0"/>
              <a:t>Popular Ewing Young Park and its trail (total 46 acres) require a bridge crossing in order to access 11 undeveloped acres located on the west side of Chehalem Creek (Plans include an additional .55-mile proposed trail).</a:t>
            </a:r>
          </a:p>
          <a:p>
            <a:r>
              <a:rPr lang="en-US" dirty="0"/>
              <a:t>This bridge will allow a point of access by trailhead from either side of the creek, introducing a new point of entry from a housing development which is currently under construction, which will meet our park and trail masterplan goals, by</a:t>
            </a:r>
          </a:p>
          <a:p>
            <a:r>
              <a:rPr lang="en-US" dirty="0"/>
              <a:t>capturing the solicited and documented desire of the community for outdoor trails, as well as our agency mission, </a:t>
            </a:r>
            <a:r>
              <a:rPr lang="en-US" b="1" dirty="0"/>
              <a:t>"</a:t>
            </a:r>
            <a:r>
              <a:rPr lang="en-US" dirty="0"/>
              <a:t>to connect and enrich our community through parks, recreation, open space, natural resources, and educational opportunities,</a:t>
            </a:r>
            <a:r>
              <a:rPr lang="en-US" b="1" dirty="0"/>
              <a:t>"</a:t>
            </a:r>
            <a:r>
              <a:rPr lang="en-US" dirty="0"/>
              <a:t> while respecting the constraints of the land and minimizing negative impacts.</a:t>
            </a:r>
          </a:p>
        </p:txBody>
      </p:sp>
    </p:spTree>
    <p:extLst>
      <p:ext uri="{BB962C8B-B14F-4D97-AF65-F5344CB8AC3E}">
        <p14:creationId xmlns:p14="http://schemas.microsoft.com/office/powerpoint/2010/main" val="360380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p:cNvSpPr txBox="1"/>
          <p:nvPr/>
        </p:nvSpPr>
        <p:spPr>
          <a:xfrm>
            <a:off x="406400" y="5034339"/>
            <a:ext cx="8890000" cy="2308324"/>
          </a:xfrm>
          <a:prstGeom prst="rect">
            <a:avLst/>
          </a:prstGeom>
          <a:noFill/>
        </p:spPr>
        <p:txBody>
          <a:bodyPr wrap="square" rtlCol="0">
            <a:spAutoFit/>
          </a:bodyPr>
          <a:lstStyle/>
          <a:p>
            <a:r>
              <a:rPr lang="en-US" dirty="0"/>
              <a:t>The Ewing Young Park Master Plan came about with reference to the Chehalem Heritage Trail Strategic Plan, which was completed in April of 2010. Its goal was to create an outstanding 70+ mile trail system that links the Greater Newberg-Dundee area through parks, historic preservation, habitat restoration, multimodal transportation, education, and tourism. </a:t>
            </a:r>
          </a:p>
          <a:p>
            <a:endParaRPr lang="en-US" dirty="0"/>
          </a:p>
          <a:p>
            <a:endParaRPr lang="en-US" dirty="0"/>
          </a:p>
          <a:p>
            <a:endParaRPr lang="en-US" dirty="0"/>
          </a:p>
        </p:txBody>
      </p:sp>
    </p:spTree>
    <p:extLst>
      <p:ext uri="{BB962C8B-B14F-4D97-AF65-F5344CB8AC3E}">
        <p14:creationId xmlns:p14="http://schemas.microsoft.com/office/powerpoint/2010/main" val="126039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4876800" y="3724264"/>
            <a:ext cx="7124700" cy="2796827"/>
          </a:xfrm>
          <a:prstGeom prst="roundRect">
            <a:avLst/>
          </a:prstGeom>
          <a:solidFill>
            <a:schemeClr val="bg1"/>
          </a:solidFill>
          <a:ln>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978400" y="3979467"/>
            <a:ext cx="6921500" cy="2031325"/>
          </a:xfrm>
          <a:prstGeom prst="rect">
            <a:avLst/>
          </a:prstGeom>
          <a:noFill/>
        </p:spPr>
        <p:txBody>
          <a:bodyPr wrap="square" rtlCol="0">
            <a:spAutoFit/>
          </a:bodyPr>
          <a:lstStyle/>
          <a:p>
            <a:r>
              <a:rPr lang="en-US" dirty="0"/>
              <a:t>Ewing Young Historical Park has quite a history as a one-time brick factory, saw mill, grist mill, a city dump, a stagecoach crossing of </a:t>
            </a:r>
            <a:r>
              <a:rPr lang="en-US" dirty="0" err="1"/>
              <a:t>Chehalem</a:t>
            </a:r>
            <a:r>
              <a:rPr lang="en-US" dirty="0"/>
              <a:t> Creek, and a swimming hole once favored by Herbert Hoover and the DAR.</a:t>
            </a:r>
          </a:p>
          <a:p>
            <a:endParaRPr lang="en-US" dirty="0"/>
          </a:p>
          <a:p>
            <a:endParaRPr lang="en-US" dirty="0"/>
          </a:p>
          <a:p>
            <a:endParaRPr lang="en-US" dirty="0"/>
          </a:p>
        </p:txBody>
      </p:sp>
    </p:spTree>
    <p:extLst>
      <p:ext uri="{BB962C8B-B14F-4D97-AF65-F5344CB8AC3E}">
        <p14:creationId xmlns:p14="http://schemas.microsoft.com/office/powerpoint/2010/main" val="4020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p:cNvSpPr txBox="1"/>
          <p:nvPr/>
        </p:nvSpPr>
        <p:spPr>
          <a:xfrm>
            <a:off x="406400" y="5034339"/>
            <a:ext cx="8978900" cy="2308324"/>
          </a:xfrm>
          <a:prstGeom prst="rect">
            <a:avLst/>
          </a:prstGeom>
          <a:noFill/>
        </p:spPr>
        <p:txBody>
          <a:bodyPr wrap="square" rtlCol="0">
            <a:spAutoFit/>
          </a:bodyPr>
          <a:lstStyle/>
          <a:p>
            <a:r>
              <a:rPr lang="en-US" dirty="0"/>
              <a:t>The addition of 3.6 acres deeded to </a:t>
            </a:r>
            <a:r>
              <a:rPr lang="en-US" dirty="0" err="1"/>
              <a:t>Chehalem</a:t>
            </a:r>
            <a:r>
              <a:rPr lang="en-US" dirty="0"/>
              <a:t> Park &amp; Recreation District has increased Ewing Young Park to 50.6 acres, which includes a paved pedestrian walkway to Ewing Young Park from the new residential development located on the south side of the park. Eleven acres are inaccessible because of the passage of Chehalem Creek through the park. </a:t>
            </a:r>
          </a:p>
          <a:p>
            <a:endParaRPr lang="en-US" dirty="0"/>
          </a:p>
          <a:p>
            <a:endParaRPr lang="en-US" dirty="0"/>
          </a:p>
          <a:p>
            <a:endParaRPr lang="en-US" dirty="0"/>
          </a:p>
        </p:txBody>
      </p:sp>
    </p:spTree>
    <p:extLst>
      <p:ext uri="{BB962C8B-B14F-4D97-AF65-F5344CB8AC3E}">
        <p14:creationId xmlns:p14="http://schemas.microsoft.com/office/powerpoint/2010/main" val="278142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6400" y="5034339"/>
            <a:ext cx="9080500" cy="2585323"/>
          </a:xfrm>
          <a:prstGeom prst="rect">
            <a:avLst/>
          </a:prstGeom>
          <a:noFill/>
        </p:spPr>
        <p:txBody>
          <a:bodyPr wrap="square" rtlCol="0">
            <a:spAutoFit/>
          </a:bodyPr>
          <a:lstStyle/>
          <a:p>
            <a:r>
              <a:rPr lang="en-US" dirty="0"/>
              <a:t>Bridging Chehalem Creek will allow for the development of the 11 inaccessible acres by means of additional trails and expansion of the disc golf course, and will also provide recreational and community trails throughout the park. The property is almost entirely within the 100-yr. floodplain, so development would be limited, but it can be developed as proposed – open space, trails, a natural area and expansion of the disc golf course.  </a:t>
            </a:r>
          </a:p>
          <a:p>
            <a:endParaRPr lang="en-US" dirty="0"/>
          </a:p>
          <a:p>
            <a:endParaRPr lang="en-US" dirty="0"/>
          </a:p>
          <a:p>
            <a:endParaRPr lang="en-US" dirty="0"/>
          </a:p>
        </p:txBody>
      </p:sp>
    </p:spTree>
    <p:extLst>
      <p:ext uri="{BB962C8B-B14F-4D97-AF65-F5344CB8AC3E}">
        <p14:creationId xmlns:p14="http://schemas.microsoft.com/office/powerpoint/2010/main" val="290576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Content Placeholder 2"/>
          <p:cNvSpPr txBox="1">
            <a:spLocks/>
          </p:cNvSpPr>
          <p:nvPr/>
        </p:nvSpPr>
        <p:spPr>
          <a:xfrm>
            <a:off x="554299" y="3810000"/>
            <a:ext cx="8596668" cy="36331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Construction of Ewing Young Trail Bridge will provide access to natural area viewpoints for wildlife, native plant and waterway species. </a:t>
            </a:r>
          </a:p>
          <a:p>
            <a:pPr>
              <a:buFont typeface="Wingdings" panose="05000000000000000000" pitchFamily="2" charset="2"/>
              <a:buChar char="Ø"/>
            </a:pPr>
            <a:r>
              <a:rPr lang="en-US" dirty="0"/>
              <a:t>The bridge will allow for the conservation of the stream corridor, undeveloped park, and greenway areas allowing public access. </a:t>
            </a:r>
          </a:p>
          <a:p>
            <a:pPr>
              <a:buFont typeface="Wingdings" panose="05000000000000000000" pitchFamily="2" charset="2"/>
              <a:buChar char="Ø"/>
            </a:pPr>
            <a:r>
              <a:rPr lang="en-US" dirty="0"/>
              <a:t>It will result in the addition of .5 miles of level walking/hiking trails for all abilities and offer physical and psychological health benefits to park users.  </a:t>
            </a:r>
          </a:p>
        </p:txBody>
      </p:sp>
      <p:sp>
        <p:nvSpPr>
          <p:cNvPr id="9" name="TextBox 8"/>
          <p:cNvSpPr txBox="1"/>
          <p:nvPr/>
        </p:nvSpPr>
        <p:spPr>
          <a:xfrm>
            <a:off x="7143751" y="2855547"/>
            <a:ext cx="2876550" cy="369332"/>
          </a:xfrm>
          <a:prstGeom prst="rect">
            <a:avLst/>
          </a:prstGeom>
          <a:noFill/>
        </p:spPr>
        <p:txBody>
          <a:bodyPr wrap="square" rtlCol="0">
            <a:spAutoFit/>
          </a:bodyPr>
          <a:lstStyle/>
          <a:p>
            <a:r>
              <a:rPr lang="en-US" dirty="0"/>
              <a:t>Representation of Bridge</a:t>
            </a:r>
          </a:p>
        </p:txBody>
      </p:sp>
    </p:spTree>
    <p:extLst>
      <p:ext uri="{BB962C8B-B14F-4D97-AF65-F5344CB8AC3E}">
        <p14:creationId xmlns:p14="http://schemas.microsoft.com/office/powerpoint/2010/main" val="282573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ight Arrow 6"/>
          <p:cNvSpPr/>
          <p:nvPr/>
        </p:nvSpPr>
        <p:spPr>
          <a:xfrm>
            <a:off x="1381125" y="1628775"/>
            <a:ext cx="132397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438275"/>
            <a:ext cx="1876425"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Proposed Bridge Location</a:t>
            </a:r>
            <a:endParaRPr lang="en-US" dirty="0"/>
          </a:p>
        </p:txBody>
      </p:sp>
    </p:spTree>
    <p:extLst>
      <p:ext uri="{BB962C8B-B14F-4D97-AF65-F5344CB8AC3E}">
        <p14:creationId xmlns:p14="http://schemas.microsoft.com/office/powerpoint/2010/main" val="412746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Content Placeholder 2"/>
          <p:cNvSpPr txBox="1">
            <a:spLocks/>
          </p:cNvSpPr>
          <p:nvPr/>
        </p:nvSpPr>
        <p:spPr>
          <a:xfrm>
            <a:off x="554299" y="3810000"/>
            <a:ext cx="8596668" cy="36331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US" dirty="0"/>
          </a:p>
        </p:txBody>
      </p:sp>
      <p:sp>
        <p:nvSpPr>
          <p:cNvPr id="5" name="TextBox 4"/>
          <p:cNvSpPr txBox="1"/>
          <p:nvPr/>
        </p:nvSpPr>
        <p:spPr>
          <a:xfrm>
            <a:off x="554299" y="3619500"/>
            <a:ext cx="8596668" cy="3139321"/>
          </a:xfrm>
          <a:prstGeom prst="rect">
            <a:avLst/>
          </a:prstGeom>
          <a:noFill/>
        </p:spPr>
        <p:txBody>
          <a:bodyPr wrap="square" rtlCol="0">
            <a:spAutoFit/>
          </a:bodyPr>
          <a:lstStyle/>
          <a:p>
            <a:r>
              <a:rPr lang="en-US" dirty="0"/>
              <a:t>There are both forested and shrub/emergent wetlands present in the park. Forested wetland pockets are found along the streams.  </a:t>
            </a:r>
          </a:p>
          <a:p>
            <a:endParaRPr lang="en-US" dirty="0"/>
          </a:p>
          <a:p>
            <a:r>
              <a:rPr lang="en-US" dirty="0"/>
              <a:t>The dominant tree species are Western Red Cedar and Oregon Ash, with shrubs such as Red Osier Dogwood and Pacific Ninebark.  </a:t>
            </a:r>
          </a:p>
          <a:p>
            <a:endParaRPr lang="en-US" dirty="0"/>
          </a:p>
          <a:p>
            <a:r>
              <a:rPr lang="en-US" dirty="0"/>
              <a:t>Slough Sedge and Lady Fern are the typical herbaceous species.  </a:t>
            </a:r>
          </a:p>
          <a:p>
            <a:r>
              <a:rPr lang="en-US" dirty="0"/>
              <a:t>The shrub/emergent wetlands that form a fringe down the small drainage area described above are dominated by Willows, Red Osier Dogwood, Pacific Ninebark, rushes and grasses.      </a:t>
            </a:r>
          </a:p>
          <a:p>
            <a:endParaRPr lang="en-US" dirty="0"/>
          </a:p>
        </p:txBody>
      </p:sp>
    </p:spTree>
    <p:extLst>
      <p:ext uri="{BB962C8B-B14F-4D97-AF65-F5344CB8AC3E}">
        <p14:creationId xmlns:p14="http://schemas.microsoft.com/office/powerpoint/2010/main" val="3023327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803</TotalTime>
  <Words>766</Words>
  <Application>Microsoft Macintosh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Trebuchet MS</vt:lpstr>
      <vt:lpstr>Wingdings</vt:lpstr>
      <vt:lpstr>Wingdings 3</vt:lpstr>
      <vt:lpstr>Facet</vt:lpstr>
      <vt:lpstr>Ewing Young Park</vt:lpstr>
      <vt:lpstr>Brief Project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Estimated project state and end dates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Ewing Young Park</dc:title>
  <dc:creator>Richard Cornwell</dc:creator>
  <cp:lastModifiedBy>Kat Ricker</cp:lastModifiedBy>
  <cp:revision>21</cp:revision>
  <dcterms:created xsi:type="dcterms:W3CDTF">2020-10-22T16:59:38Z</dcterms:created>
  <dcterms:modified xsi:type="dcterms:W3CDTF">2020-10-23T21:40:34Z</dcterms:modified>
</cp:coreProperties>
</file>