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029F-A311-DE01-CC12-999AC6CE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5439F-260F-8BCB-3085-45B26607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0A901-0F2D-D4DA-40BF-F7308A43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43C1-77AA-CEAB-5B54-4AB084A6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C0C4-C4B5-C96B-6A73-4A9AABA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44E2-7ED5-B478-C2C5-ED4CD8E6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E64D2-D0FE-6042-E3B2-81B68154A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880C-3DC5-D1CA-1786-985F988F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C4E9-B295-A189-B186-A0620A90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BC36-272A-25CE-6AF4-AC07F3E5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B06FC-C5E1-ED85-AB76-25D83411B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82AC3-B3FD-5685-850E-64D4E5DA4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04ABB-A78C-5F66-3674-72E0AFCF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BE2B-A7F7-3C99-1C20-93FD7886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4CBEC-F9D4-0AF7-81A7-C9747044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0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1855-F27A-8CC0-CEF6-2DFFCDD5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9E5A-9223-DB18-359D-2B434ECA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06F3F-3DD6-5138-601F-BA2E63D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0509-D643-9210-D326-296A21C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E58CB-B06E-926B-F663-B8C92783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410F-A721-98FB-6C52-35F1C225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A845-7CF0-5C01-E2FB-FCECC6FC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796FB-F501-6E51-C415-E160A031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B3566-B417-122C-359D-D5DBB1E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C1F6-EC52-F951-F6D9-8654451C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CCF-D4B4-3A99-C922-A418FAE9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0C2F-D3EC-D4EA-EC32-475C625A4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4DE20-823B-D19E-DBE6-F3483C1B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7A1AE-629D-C484-9632-7D448A54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9EEAA-5ED1-4BB7-086A-10588359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A434D-3EF5-BA41-6B83-F0FAFE96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CB76-05DF-5537-77C6-DCA43F8A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C8FE9-75CC-DA06-8C41-BEFC02CB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A0D19-74D5-F456-EAEB-398F0E63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1EE5C-4B6F-422A-84B4-DDBA3CFC7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72D77-AC4C-C16D-7D37-6F776D7BC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3EBE1-E9FB-5B33-C487-20A2CFCA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6BA87-9191-4F61-A5AA-4CED0FB1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12B25-A67A-F0A3-703E-A03EF107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660F-1864-F697-3514-B982396E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2985C-CF91-1D6C-6B19-A6F5C105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B54DC-F6C9-E442-60C1-870A6970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45A25-DDD4-5F5A-C3D8-50CF2BFB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C70B7-AC87-6543-DE6A-80EC6263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94A05-9953-B879-4764-56F87BF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F9262-B9B8-9E23-5203-A0EB6A7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726A-C038-199B-B17C-B0C08DAA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0835-EB97-5041-9C42-BB78FCB8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0369A-6DEB-2FEF-6996-D8F1215A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9F5D7-7EA7-8937-3905-316C2585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15CA8-AAAB-4A43-BEE3-BEC7BB02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E905-D305-321A-C411-704331A8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B336-61F1-DF4A-64B9-228FC497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4D3BF-FBF4-D58B-2123-72384B57F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94506-4F9A-14FA-33C2-D7361643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EEAC3-A642-4F47-77DB-7237EEDD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1C51E-7E43-59EA-826D-1415FB2B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1B2E1-BF57-4F1D-E431-B8A45289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69451-7CDA-20BF-AEB8-17F65C6A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5AACC-4E7B-142A-D07A-9F2B0A6A3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7C7A-795C-8016-7E36-18FA1A1D6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05103-7452-4E07-8AE7-85BF312782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D29E-D8AF-C6B1-8F7B-A4BD03120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489-0691-92D7-0F55-B14F5E54A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08781-FA00-4578-A68C-D79199D4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E3C61-CE88-5FF2-032A-A9384B310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Developer proposed adjustment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5A708-92E6-B784-13C9-A83C03C4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9BA8727B-FAF7-656E-7F70-0AAD43BBC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8" y="1574310"/>
            <a:ext cx="10894206" cy="52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53ED4-AA20-E4E4-6F62-C3E3BBAF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D6BA4A-89C4-9C0A-32A5-F04CDF6A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904C7-8780-25D4-24EF-38F65EF4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76E7DD-7686-3CF3-B3F7-FACE7D7A1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4FEFA7-3E63-4772-D941-59DF0268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23B27-0C3B-04B2-2068-92BCA54C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Overlay of 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9E2CD-7060-9A52-CEBC-F1FCF0A14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D5375C68-BA59-2419-59B1-0202868EE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4" y="1966293"/>
            <a:ext cx="9179711" cy="4452160"/>
          </a:xfrm>
          <a:prstGeom prst="rect">
            <a:avLst/>
          </a:prstGeom>
        </p:spPr>
      </p:pic>
      <p:pic>
        <p:nvPicPr>
          <p:cNvPr id="6" name="Picture 5" descr="A map of land with text&#10;&#10;Description automatically generated">
            <a:extLst>
              <a:ext uri="{FF2B5EF4-FFF2-40B4-BE49-F238E27FC236}">
                <a16:creationId xmlns:a16="http://schemas.microsoft.com/office/drawing/2014/main" id="{D3B6C142-15F8-7DFA-8431-81553FB2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6" y="1575639"/>
            <a:ext cx="10917908" cy="52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BFD04-3BF7-2DBB-2ACF-C72780BE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F4E973-EF1A-526F-FADF-30D255B77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47163-7C0B-B241-1917-99FF8B59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8CE87-255A-3A2C-CD52-B376F9503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B8D31-2CDD-A25C-E97A-C183DAB5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188F7-491A-5F1F-881E-D6E4C9CC5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Tree line lost, trail at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B015-620B-939A-88BA-C67DF8080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0D869521-C0DC-B291-9F1D-A20963597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4" y="1966293"/>
            <a:ext cx="9179711" cy="4452160"/>
          </a:xfrm>
          <a:prstGeom prst="rect">
            <a:avLst/>
          </a:prstGeom>
        </p:spPr>
      </p:pic>
      <p:pic>
        <p:nvPicPr>
          <p:cNvPr id="6" name="Picture 5" descr="A map of land with text&#10;&#10;Description automatically generated">
            <a:extLst>
              <a:ext uri="{FF2B5EF4-FFF2-40B4-BE49-F238E27FC236}">
                <a16:creationId xmlns:a16="http://schemas.microsoft.com/office/drawing/2014/main" id="{A09D5EE7-5FAA-5AAD-F179-88EB130AB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6" y="1575639"/>
            <a:ext cx="10917908" cy="5293530"/>
          </a:xfrm>
          <a:prstGeom prst="rect">
            <a:avLst/>
          </a:prstGeom>
        </p:spPr>
      </p:pic>
      <p:pic>
        <p:nvPicPr>
          <p:cNvPr id="7" name="Picture 6" descr="Aerial view of a park&#10;&#10;Description automatically generated">
            <a:extLst>
              <a:ext uri="{FF2B5EF4-FFF2-40B4-BE49-F238E27FC236}">
                <a16:creationId xmlns:a16="http://schemas.microsoft.com/office/drawing/2014/main" id="{1827B0BE-7B9C-D744-E7CE-180DCE016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" y="1574310"/>
            <a:ext cx="10917907" cy="52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Developer proposed adjustment</vt:lpstr>
      <vt:lpstr>Overlay of park</vt:lpstr>
      <vt:lpstr>Tree line lost, trail at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Slyter</dc:creator>
  <cp:lastModifiedBy>Brandon Slyter</cp:lastModifiedBy>
  <cp:revision>1</cp:revision>
  <dcterms:created xsi:type="dcterms:W3CDTF">2024-12-03T19:10:35Z</dcterms:created>
  <dcterms:modified xsi:type="dcterms:W3CDTF">2024-12-03T19:13:26Z</dcterms:modified>
</cp:coreProperties>
</file>